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4" r:id="rId2"/>
  </p:sldMasterIdLst>
  <p:notesMasterIdLst>
    <p:notesMasterId r:id="rId15"/>
  </p:notesMasterIdLst>
  <p:sldIdLst>
    <p:sldId id="256" r:id="rId3"/>
    <p:sldId id="259" r:id="rId4"/>
    <p:sldId id="260" r:id="rId5"/>
    <p:sldId id="265" r:id="rId6"/>
    <p:sldId id="262" r:id="rId7"/>
    <p:sldId id="269" r:id="rId8"/>
    <p:sldId id="266" r:id="rId9"/>
    <p:sldId id="268" r:id="rId10"/>
    <p:sldId id="267" r:id="rId11"/>
    <p:sldId id="261" r:id="rId12"/>
    <p:sldId id="263" r:id="rId13"/>
    <p:sldId id="264" r:id="rId14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6"/>
      <p:bold r:id="rId17"/>
      <p:italic r:id="rId18"/>
      <p:boldItalic r:id="rId19"/>
    </p:embeddedFont>
    <p:embeddedFont>
      <p:font typeface="Barlow Semi Condensed Medium" panose="00000606000000000000" pitchFamily="2" charset="0"/>
      <p:regular r:id="rId20"/>
      <p:bold r:id="rId21"/>
      <p:italic r:id="rId22"/>
      <p:boldItalic r:id="rId23"/>
    </p:embeddedFont>
    <p:embeddedFont>
      <p:font typeface="Fjalla One" panose="020B0604020202020204" charset="0"/>
      <p:regular r:id="rId24"/>
    </p:embeddedFont>
    <p:embeddedFont>
      <p:font typeface="Roboto Condensed Light" panose="02000000000000000000" pitchFamily="2" charset="0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6" roundtripDataSignature="AMtx7mjmUHWsGbZ+D1F8Hik/ScCUK5Bs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D69EC5-B219-4DE9-93C9-F81A88D21F21}">
  <a:tblStyle styleId="{43D69EC5-B219-4DE9-93C9-F81A88D21F2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426" y="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497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496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0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4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7" name="Google Shape;17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3" name="Google Shape;17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23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3" name="Google Shape;17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265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3" name="Google Shape;17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829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3" name="Google Shape;17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055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3" name="Google Shape;17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65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3" name="Google Shape;17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138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3" name="Google Shape;17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413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3" name="Google Shape;17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126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3" name="Google Shape;17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534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3" name="Google Shape;17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500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3" name="Google Shape;17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39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6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8">
  <p:cSld name="Image Holder 28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6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66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3" name="Google Shape;53;p6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Custom Layout">
  <p:cSld name="52_Custom Layou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8"/>
          <p:cNvSpPr txBox="1">
            <a:spLocks noGrp="1"/>
          </p:cNvSpPr>
          <p:nvPr>
            <p:ph type="dt" idx="10"/>
          </p:nvPr>
        </p:nvSpPr>
        <p:spPr>
          <a:xfrm>
            <a:off x="526725" y="4767788"/>
            <a:ext cx="239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68"/>
          <p:cNvSpPr txBox="1">
            <a:spLocks noGrp="1"/>
          </p:cNvSpPr>
          <p:nvPr>
            <p:ph type="ftr" idx="11"/>
          </p:nvPr>
        </p:nvSpPr>
        <p:spPr>
          <a:xfrm>
            <a:off x="3042519" y="4767787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68"/>
          <p:cNvSpPr txBox="1">
            <a:spLocks noGrp="1"/>
          </p:cNvSpPr>
          <p:nvPr>
            <p:ph type="sldNum" idx="12"/>
          </p:nvPr>
        </p:nvSpPr>
        <p:spPr>
          <a:xfrm>
            <a:off x="6224954" y="4767787"/>
            <a:ext cx="241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9" name="Google Shape;59;p68"/>
          <p:cNvSpPr txBox="1">
            <a:spLocks noGrp="1"/>
          </p:cNvSpPr>
          <p:nvPr>
            <p:ph type="body" idx="1"/>
          </p:nvPr>
        </p:nvSpPr>
        <p:spPr>
          <a:xfrm>
            <a:off x="526725" y="1543049"/>
            <a:ext cx="3052500" cy="3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0" name="Google Shape;60;p68"/>
          <p:cNvSpPr txBox="1">
            <a:spLocks noGrp="1"/>
          </p:cNvSpPr>
          <p:nvPr>
            <p:ph type="title"/>
          </p:nvPr>
        </p:nvSpPr>
        <p:spPr>
          <a:xfrm>
            <a:off x="526725" y="131627"/>
            <a:ext cx="30525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9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9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" name="Google Shape;64;p69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5" name="Google Shape;65;p69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" name="Google Shape;66;p69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" name="Google Shape;67;p69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8" name="Google Shape;68;p69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9" name="Google Shape;69;p69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0" name="Google Shape;70;p69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1" name="Google Shape;71;p69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69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69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69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5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5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0" name="Google Shape;80;p55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1" name="Google Shape;81;p55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2" name="Google Shape;82;p55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" name="Google Shape;83;p55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4" name="Google Shape;84;p55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5" name="Google Shape;85;p55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6" name="Google Shape;86;p55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7" name="Google Shape;87;p55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55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55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55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71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129" name="Google Shape;129;p71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71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71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2" name="Google Shape;132;p71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33" name="Google Shape;133;p71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34" name="Google Shape;134;p71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35" name="Google Shape;135;p71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36" name="Google Shape;136;p71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7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7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7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7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7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7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" name="Google Shape;143;p71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7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7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7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7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Google Shape;148;p71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7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7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7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7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3" name="Google Shape;153;p71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4" name="Google Shape;154;p71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55" name="Google Shape;155;p7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7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7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7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7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7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" name="Google Shape;161;p71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2" name="Google Shape;162;p7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7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7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7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" name="Google Shape;166;p71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7" name="Google Shape;167;p7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7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7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7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" name="Google Shape;171;p71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72" name="Google Shape;172;p7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7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7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" name="Google Shape;175;p71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76" name="Google Shape;176;p7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7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7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" name="Google Shape;179;p71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80" name="Google Shape;180;p7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7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7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" name="Google Shape;183;p71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84" name="Google Shape;184;p7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7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7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87" name="Google Shape;187;p71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8" name="Google Shape;188;p71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9" name="Google Shape;189;p71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71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71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71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2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95" name="Google Shape;195;p72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96" name="Google Shape;196;p7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7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7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" name="Google Shape;199;p72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00" name="Google Shape;200;p7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01" name="Google Shape;201;p7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02" name="Google Shape;202;p7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03" name="Google Shape;203;p7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7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7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7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7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7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9" name="Google Shape;209;p7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10" name="Google Shape;210;p7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7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7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7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7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15" name="Google Shape;215;p7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7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7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7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19" name="Google Shape;219;p7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20" name="Google Shape;220;p7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21" name="Google Shape;221;p7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7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7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7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7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7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7" name="Google Shape;227;p7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28" name="Google Shape;228;p7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7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7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7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2" name="Google Shape;232;p7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33" name="Google Shape;233;p7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7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7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7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7" name="Google Shape;237;p7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38" name="Google Shape;238;p7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7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7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" name="Google Shape;241;p7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42" name="Google Shape;242;p7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7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7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5" name="Google Shape;245;p7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46" name="Google Shape;246;p7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7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7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7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50" name="Google Shape;250;p7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7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7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53" name="Google Shape;253;p7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4" name="Google Shape;254;p7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5" name="Google Shape;255;p7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7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7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7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73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73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62" name="Google Shape;262;p73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63" name="Google Shape;263;p73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73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73"/>
          <p:cNvSpPr txBox="1">
            <a:spLocks noGrp="1"/>
          </p:cNvSpPr>
          <p:nvPr>
            <p:ph type="title" idx="5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6" name="Google Shape;266;p73"/>
          <p:cNvSpPr txBox="1">
            <a:spLocks noGrp="1"/>
          </p:cNvSpPr>
          <p:nvPr>
            <p:ph type="title" idx="6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67" name="Google Shape;267;p7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68" name="Google Shape;268;p7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9" name="Google Shape;269;p7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70" name="Google Shape;270;p7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7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7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7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7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7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6" name="Google Shape;276;p7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77" name="Google Shape;277;p7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7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7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7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1" name="Google Shape;281;p7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82" name="Google Shape;282;p7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7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7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7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86" name="Google Shape;286;p7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87" name="Google Shape;287;p7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88" name="Google Shape;288;p7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7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7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7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7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7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4" name="Google Shape;294;p7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95" name="Google Shape;295;p7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7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7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7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9" name="Google Shape;299;p7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300" name="Google Shape;300;p7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7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7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7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4" name="Google Shape;304;p7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305" name="Google Shape;305;p7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7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7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8" name="Google Shape;308;p7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309" name="Google Shape;309;p7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7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7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2" name="Google Shape;312;p7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13" name="Google Shape;313;p7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7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7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6" name="Google Shape;316;p7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17" name="Google Shape;317;p7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7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7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20" name="Google Shape;320;p7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1" name="Google Shape;321;p7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2" name="Google Shape;322;p7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7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7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7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4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28" name="Google Shape;328;p7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329" name="Google Shape;329;p7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30" name="Google Shape;330;p7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331" name="Google Shape;331;p7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7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7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7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7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7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7" name="Google Shape;337;p7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338" name="Google Shape;338;p7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7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7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7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2" name="Google Shape;342;p7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343" name="Google Shape;343;p7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7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7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7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47" name="Google Shape;347;p7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48" name="Google Shape;348;p7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349" name="Google Shape;349;p7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7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7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7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7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7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5" name="Google Shape;355;p7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356" name="Google Shape;356;p7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7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7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7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0" name="Google Shape;360;p7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361" name="Google Shape;361;p7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7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7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7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5" name="Google Shape;365;p7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366" name="Google Shape;366;p7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7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7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9" name="Google Shape;369;p7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370" name="Google Shape;370;p7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7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7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3" name="Google Shape;373;p7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74" name="Google Shape;374;p7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7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7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7" name="Google Shape;377;p7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78" name="Google Shape;378;p7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7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7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81" name="Google Shape;381;p7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7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83" name="Google Shape;383;p7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7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7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7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5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89" name="Google Shape;389;p75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90" name="Google Shape;390;p7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1" name="Google Shape;391;p7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2" name="Google Shape;392;p7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3" name="Google Shape;393;p7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94" name="Google Shape;394;p7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7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7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7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7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7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7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01" name="Google Shape;401;p7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7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7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7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5" name="Google Shape;405;p7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7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7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7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7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7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12" name="Google Shape;412;p7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7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7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15;p7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16" name="Google Shape;416;p7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7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7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" name="Google Shape;419;p7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20" name="Google Shape;420;p7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7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7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23" name="Google Shape;423;p7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4" name="Google Shape;424;p7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25" name="Google Shape;425;p7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26" name="Google Shape;426;p7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7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7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7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7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7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2" name="Google Shape;432;p7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33" name="Google Shape;433;p7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7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7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7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" name="Google Shape;437;p7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38" name="Google Shape;438;p7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7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7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7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" name="Google Shape;442;p7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43" name="Google Shape;443;p7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7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7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" name="Google Shape;446;p7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47" name="Google Shape;447;p7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7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7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76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452" name="Google Shape;452;p76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76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p76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455" name="Google Shape;455;p76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456" name="Google Shape;456;p76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7" name="Google Shape;457;p76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8" name="Google Shape;458;p76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9" name="Google Shape;459;p76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60" name="Google Shape;460;p76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461" name="Google Shape;461;p7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7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7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7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7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7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76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468" name="Google Shape;468;p7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7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7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7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2" name="Google Shape;472;p76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473" name="Google Shape;473;p7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7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7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7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7" name="Google Shape;477;p76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78" name="Google Shape;478;p76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76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76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76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76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76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4" name="Google Shape;484;p76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85" name="Google Shape;485;p7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7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7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88" name="Google Shape;488;p76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9" name="Google Shape;489;p76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0" name="Google Shape;490;p76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91" name="Google Shape;491;p76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92" name="Google Shape;492;p7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7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7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7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7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7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8" name="Google Shape;498;p76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99" name="Google Shape;499;p7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7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7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7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3" name="Google Shape;503;p76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504" name="Google Shape;504;p7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7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7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7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8" name="Google Shape;508;p76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76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76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76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76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76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4" name="Google Shape;514;p76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515" name="Google Shape;515;p7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7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7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8" name="Google Shape;518;p76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519" name="Google Shape;519;p7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7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7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7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24" name="Google Shape;524;p77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25" name="Google Shape;525;p7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6" name="Google Shape;526;p7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7" name="Google Shape;527;p7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28" name="Google Shape;528;p7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529" name="Google Shape;529;p7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7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7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7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7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7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5" name="Google Shape;535;p7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536" name="Google Shape;536;p7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7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7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7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0" name="Google Shape;540;p7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7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7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7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7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7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6" name="Google Shape;546;p7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547" name="Google Shape;547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0" name="Google Shape;550;p7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551" name="Google Shape;551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4" name="Google Shape;554;p7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555" name="Google Shape;555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58" name="Google Shape;558;p7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9" name="Google Shape;559;p7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60" name="Google Shape;560;p7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561" name="Google Shape;561;p7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7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7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7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7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7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7" name="Google Shape;567;p7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568" name="Google Shape;568;p7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7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7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7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2" name="Google Shape;572;p7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573" name="Google Shape;573;p7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7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7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7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7" name="Google Shape;577;p7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578" name="Google Shape;578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1" name="Google Shape;581;p7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582" name="Google Shape;582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8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87" name="Google Shape;587;p78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88" name="Google Shape;588;p78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9" name="Google Shape;589;p78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90" name="Google Shape;590;p78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91" name="Google Shape;591;p7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7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7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7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5" name="Google Shape;595;p78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96" name="Google Shape;596;p7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7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7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7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7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7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02" name="Google Shape;602;p78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3" name="Google Shape;603;p78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04" name="Google Shape;604;p78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605" name="Google Shape;605;p7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7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7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7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7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7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1" name="Google Shape;611;p78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612" name="Google Shape;612;p7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7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7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7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6" name="Google Shape;616;p78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617" name="Google Shape;617;p7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7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7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7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1" name="Google Shape;621;p78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622" name="Google Shape;622;p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78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626" name="Google Shape;626;p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79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631" name="Google Shape;631;p79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79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79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4" name="Google Shape;634;p79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35" name="Google Shape;635;p7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6" name="Google Shape;636;p7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7" name="Google Shape;637;p7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8" name="Google Shape;638;p7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39" name="Google Shape;639;p7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640" name="Google Shape;640;p7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7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7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7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7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7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6" name="Google Shape;646;p7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647" name="Google Shape;647;p7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7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7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7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1" name="Google Shape;651;p7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652" name="Google Shape;652;p7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7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7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7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6" name="Google Shape;656;p7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657" name="Google Shape;657;p7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7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7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7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7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7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3" name="Google Shape;663;p7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664" name="Google Shape;664;p7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7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7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67" name="Google Shape;667;p7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8" name="Google Shape;668;p7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9" name="Google Shape;669;p7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70" name="Google Shape;670;p7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671" name="Google Shape;671;p7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7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7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7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7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7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7" name="Google Shape;677;p7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678" name="Google Shape;678;p7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7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7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7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2" name="Google Shape;682;p7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683" name="Google Shape;683;p7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7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7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7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7" name="Google Shape;687;p7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7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7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7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7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7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3" name="Google Shape;693;p7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94" name="Google Shape;694;p7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7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7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7" name="Google Shape;697;p7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98" name="Google Shape;698;p7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7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7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1" name="Google Shape;701;p7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702" name="Google Shape;702;p7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7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7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5" name="Google Shape;705;p79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1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81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10" name="Google Shape;710;p81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11" name="Google Shape;711;p81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12" name="Google Shape;712;p81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13" name="Google Shape;713;p81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14" name="Google Shape;714;p81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715" name="Google Shape;715;p81"/>
          <p:cNvGrpSpPr/>
          <p:nvPr/>
        </p:nvGrpSpPr>
        <p:grpSpPr>
          <a:xfrm>
            <a:off x="261711" y="-1158"/>
            <a:ext cx="8550327" cy="3981600"/>
            <a:chOff x="261711" y="-1158"/>
            <a:chExt cx="8550327" cy="3981600"/>
          </a:xfrm>
        </p:grpSpPr>
        <p:cxnSp>
          <p:nvCxnSpPr>
            <p:cNvPr id="716" name="Google Shape;716;p8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7" name="Google Shape;717;p8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18" name="Google Shape;718;p8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719" name="Google Shape;719;p8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8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8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8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3" name="Google Shape;723;p8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724" name="Google Shape;724;p8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8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8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8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8" name="Google Shape;728;p8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729" name="Google Shape;729;p8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8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8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8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8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8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82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38" name="Google Shape;738;p82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39" name="Google Shape;739;p82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40" name="Google Shape;740;p82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41" name="Google Shape;741;p82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42" name="Google Shape;742;p82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43" name="Google Shape;743;p82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44" name="Google Shape;744;p82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45" name="Google Shape;745;p82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6" name="Google Shape;746;p82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7" name="Google Shape;747;p82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48" name="Google Shape;748;p82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749" name="Google Shape;749;p8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8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8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8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3" name="Google Shape;753;p82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754" name="Google Shape;754;p8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8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8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8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8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8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0" name="Google Shape;760;p82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761" name="Google Shape;761;p8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8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8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64" name="Google Shape;764;p82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65" name="Google Shape;765;p82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766" name="Google Shape;766;p8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8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8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8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8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8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2" name="Google Shape;772;p82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73" name="Google Shape;773;p8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8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8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8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7" name="Google Shape;777;p82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78" name="Google Shape;778;p8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8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8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2" name="Google Shape;782;p83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3" name="Google Shape;783;p83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784" name="Google Shape;784;p83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85" name="Google Shape;785;p83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86" name="Google Shape;786;p8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8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8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8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0" name="Google Shape;790;p83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91" name="Google Shape;791;p8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8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8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8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8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8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97" name="Google Shape;797;p8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8" name="Google Shape;798;p8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99" name="Google Shape;799;p8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800" name="Google Shape;800;p8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8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8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8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8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8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6" name="Google Shape;806;p8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807" name="Google Shape;807;p8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8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8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8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1" name="Google Shape;811;p8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812" name="Google Shape;812;p8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8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8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8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6" name="Google Shape;816;p8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17" name="Google Shape;817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0" name="Google Shape;820;p8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821" name="Google Shape;821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4" name="Google Shape;824;p83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25" name="Google Shape;825;p83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26" name="Google Shape;826;p83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27" name="Google Shape;827;p83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8" name="Google Shape;828;p83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29" name="Google Shape;829;p83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84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84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3" name="Google Shape;833;p84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4" name="Google Shape;834;p84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5" name="Google Shape;835;p84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6" name="Google Shape;836;p84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7" name="Google Shape;837;p84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8" name="Google Shape;838;p84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9" name="Google Shape;839;p84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40" name="Google Shape;840;p84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41" name="Google Shape;841;p84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42" name="Google Shape;842;p84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43" name="Google Shape;843;p84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4" name="Google Shape;844;p84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5" name="Google Shape;845;p84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6" name="Google Shape;846;p84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7" name="Google Shape;847;p84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48" name="Google Shape;848;p84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849" name="Google Shape;849;p8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8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8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8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8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8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5" name="Google Shape;855;p84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856" name="Google Shape;856;p8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8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8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8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0" name="Google Shape;860;p84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861" name="Google Shape;861;p8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8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8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8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5" name="Google Shape;865;p84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866" name="Google Shape;866;p8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8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8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8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8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8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2" name="Google Shape;872;p84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73" name="Google Shape;873;p8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8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8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76" name="Google Shape;876;p84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7" name="Google Shape;877;p84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8" name="Google Shape;878;p84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79" name="Google Shape;879;p84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80" name="Google Shape;880;p8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8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8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8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8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8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6" name="Google Shape;886;p84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87" name="Google Shape;887;p8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8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8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8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1" name="Google Shape;891;p84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92" name="Google Shape;892;p8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8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8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8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6" name="Google Shape;896;p84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84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84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84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84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84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2" name="Google Shape;902;p8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903" name="Google Shape;903;p8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8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8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6" name="Google Shape;906;p84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907" name="Google Shape;907;p8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8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8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85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85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13" name="Google Shape;913;p8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4" name="Google Shape;914;p8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5" name="Google Shape;915;p8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16" name="Google Shape;916;p8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917" name="Google Shape;917;p8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8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8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8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1" name="Google Shape;921;p8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922" name="Google Shape;922;p8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8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8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8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8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8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8" name="Google Shape;928;p8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929" name="Google Shape;929;p8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8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8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32" name="Google Shape;932;p8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33" name="Google Shape;933;p8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934" name="Google Shape;934;p8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8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8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8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8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8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0" name="Google Shape;940;p8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941" name="Google Shape;941;p8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8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8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8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5" name="Google Shape;945;p8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946" name="Google Shape;946;p8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8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8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49" name="Google Shape;949;p85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0" name="Google Shape;950;p85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1" name="Google Shape;951;p85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2" name="Google Shape;952;p85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53" name="Google Shape;953;p85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954" name="Google Shape;954;p8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8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8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8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8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8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0" name="Google Shape;960;p85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961" name="Google Shape;961;p8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8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8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8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5" name="Google Shape;965;p85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966" name="Google Shape;966;p8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8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8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8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0" name="Google Shape;970;p85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71" name="Google Shape;971;p8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8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8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8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8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8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7" name="Google Shape;977;p85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78" name="Google Shape;978;p8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8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8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86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9pPr>
          </a:lstStyle>
          <a:p>
            <a:endParaRPr/>
          </a:p>
        </p:txBody>
      </p:sp>
      <p:sp>
        <p:nvSpPr>
          <p:cNvPr id="983" name="Google Shape;983;p86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4" name="Google Shape;984;p86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 b="0" i="0" u="none" strike="noStrike" cap="non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 b="0" i="0" u="none" strike="noStrike" cap="non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 b="0" i="0" u="none" strike="noStrike" cap="non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 b="0" i="0" u="none" strike="noStrike" cap="non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400" b="0" i="0" u="none" strike="noStrike" cap="none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85" name="Google Shape;985;p86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6" name="Google Shape;986;p86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7" name="Google Shape;987;p86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8" name="Google Shape;988;p86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89" name="Google Shape;989;p86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0" name="Google Shape;990;p8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8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8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8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8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8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86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97" name="Google Shape;997;p8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8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8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8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1" name="Google Shape;1001;p86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2" name="Google Shape;1002;p8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8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8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8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6" name="Google Shape;1006;p86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07" name="Google Shape;1007;p8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8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8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8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8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8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3" name="Google Shape;1013;p86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14" name="Google Shape;1014;p8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8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8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17" name="Google Shape;1017;p86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8" name="Google Shape;1018;p86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9" name="Google Shape;1019;p86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20" name="Google Shape;1020;p86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1" name="Google Shape;1021;p8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8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8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8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8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8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7" name="Google Shape;1027;p86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28" name="Google Shape;1028;p8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8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8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8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2" name="Google Shape;1032;p86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33" name="Google Shape;1033;p8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8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8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8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7" name="Google Shape;1037;p86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86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86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86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86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86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3" name="Google Shape;1043;p86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44" name="Google Shape;1044;p8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8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8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7" name="Google Shape;1047;p86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48" name="Google Shape;1048;p8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8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8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1" name="Google Shape;1051;p86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2" name="Google Shape;1052;p8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8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8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87"/>
          <p:cNvSpPr txBox="1">
            <a:spLocks noGrp="1"/>
          </p:cNvSpPr>
          <p:nvPr>
            <p:ph type="title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57" name="Google Shape;1057;p87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58" name="Google Shape;1058;p87"/>
          <p:cNvSpPr txBox="1">
            <a:spLocks noGrp="1"/>
          </p:cNvSpPr>
          <p:nvPr>
            <p:ph type="title" idx="2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59" name="Google Shape;1059;p87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60" name="Google Shape;1060;p87"/>
          <p:cNvSpPr txBox="1">
            <a:spLocks noGrp="1"/>
          </p:cNvSpPr>
          <p:nvPr>
            <p:ph type="title" idx="4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1" name="Google Shape;1061;p87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062" name="Google Shape;1062;p8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3" name="Google Shape;1063;p8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4" name="Google Shape;1064;p8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5" name="Google Shape;1065;p8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66" name="Google Shape;1066;p8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067" name="Google Shape;1067;p8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8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8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8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8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8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3" name="Google Shape;1073;p8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74" name="Google Shape;1074;p8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8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8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8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8" name="Google Shape;1078;p8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79" name="Google Shape;1079;p8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8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8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8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3" name="Google Shape;1083;p8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84" name="Google Shape;1084;p8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8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8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8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8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8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0" name="Google Shape;1090;p8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91" name="Google Shape;1091;p8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8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8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94" name="Google Shape;1094;p8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8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6" name="Google Shape;1096;p8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97" name="Google Shape;1097;p8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98" name="Google Shape;1098;p8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8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8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8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8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8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8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105" name="Google Shape;1105;p8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8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8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8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9" name="Google Shape;1109;p8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110" name="Google Shape;1110;p8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8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8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8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8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8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8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8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8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8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0" name="Google Shape;1120;p8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121" name="Google Shape;1121;p8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8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8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4" name="Google Shape;1124;p8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125" name="Google Shape;1125;p8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8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8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8" name="Google Shape;1128;p8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129" name="Google Shape;1129;p8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8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8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88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34" name="Google Shape;1134;p88"/>
          <p:cNvGrpSpPr/>
          <p:nvPr/>
        </p:nvGrpSpPr>
        <p:grpSpPr>
          <a:xfrm>
            <a:off x="261711" y="-1158"/>
            <a:ext cx="8550327" cy="3981600"/>
            <a:chOff x="261711" y="-1158"/>
            <a:chExt cx="8550327" cy="3981600"/>
          </a:xfrm>
        </p:grpSpPr>
        <p:cxnSp>
          <p:nvCxnSpPr>
            <p:cNvPr id="1135" name="Google Shape;1135;p8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6" name="Google Shape;1136;p8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137" name="Google Shape;1137;p8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138" name="Google Shape;1138;p8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8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8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8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2" name="Google Shape;1142;p8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143" name="Google Shape;1143;p8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8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8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8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7" name="Google Shape;1147;p8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148" name="Google Shape;1148;p8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8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8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8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8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8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54" name="Google Shape;1154;p88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55" name="Google Shape;1155;p88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56" name="Google Shape;1156;p88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57" name="Google Shape;1157;p88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58" name="Google Shape;1158;p88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59" name="Google Shape;1159;p88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1" name="Google Shape;1161;p89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2" name="Google Shape;1162;p89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163" name="Google Shape;1163;p89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64" name="Google Shape;1164;p89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65" name="Google Shape;1165;p8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8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8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8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9" name="Google Shape;1169;p89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70" name="Google Shape;1170;p8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8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8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8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8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8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76" name="Google Shape;1176;p89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7" name="Google Shape;1177;p89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78" name="Google Shape;1178;p89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79" name="Google Shape;1179;p8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8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8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8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8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8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5" name="Google Shape;1185;p89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86" name="Google Shape;1186;p8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8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8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8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0" name="Google Shape;1190;p89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91" name="Google Shape;1191;p8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8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8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8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5" name="Google Shape;1195;p89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96" name="Google Shape;1196;p8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8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8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9" name="Google Shape;1199;p89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00" name="Google Shape;1200;p8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8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8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3" name="Google Shape;1203;p89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204" name="Google Shape;1204;p89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205" name="Google Shape;1205;p89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206" name="Google Shape;1206;p89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207" name="Google Shape;1207;p89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208" name="Google Shape;1208;p89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90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1" name="Google Shape;1211;p90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212" name="Google Shape;1212;p90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3" name="Google Shape;1213;p90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14" name="Google Shape;1214;p90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215" name="Google Shape;1215;p9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9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9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9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9" name="Google Shape;1219;p90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220" name="Google Shape;1220;p9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9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9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9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9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9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26" name="Google Shape;1226;p9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7" name="Google Shape;1227;p9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28" name="Google Shape;1228;p9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29" name="Google Shape;1229;p9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9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9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9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9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9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5" name="Google Shape;1235;p9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36" name="Google Shape;1236;p9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9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9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9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0" name="Google Shape;1240;p9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41" name="Google Shape;1241;p9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9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9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9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5" name="Google Shape;1245;p9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46" name="Google Shape;1246;p9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9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9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9" name="Google Shape;1249;p9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50" name="Google Shape;1250;p9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9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9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9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255" name="Google Shape;1255;p91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6" name="Google Shape;1256;p91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57" name="Google Shape;1257;p91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258" name="Google Shape;1258;p9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9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9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9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2" name="Google Shape;1262;p91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263" name="Google Shape;1263;p9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9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9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9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9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9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69" name="Google Shape;1269;p91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0" name="Google Shape;1270;p91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71" name="Google Shape;1271;p91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72" name="Google Shape;1272;p9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9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9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9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9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9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8" name="Google Shape;1278;p91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79" name="Google Shape;1279;p9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9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9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9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3" name="Google Shape;1283;p91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84" name="Google Shape;1284;p9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9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9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9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8" name="Google Shape;1288;p91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89" name="Google Shape;1289;p9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9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9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2" name="Google Shape;1292;p91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93" name="Google Shape;1293;p9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9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9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92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298" name="Google Shape;1298;p92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9" name="Google Shape;1299;p92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0" name="Google Shape;1300;p92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01" name="Google Shape;1301;p92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302" name="Google Shape;1302;p9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9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9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9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9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9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8" name="Google Shape;1308;p92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309" name="Google Shape;1309;p9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9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9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9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3" name="Google Shape;1313;p92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92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92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92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92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92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9" name="Google Shape;1319;p92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320" name="Google Shape;1320;p9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9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9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3" name="Google Shape;1323;p92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324" name="Google Shape;1324;p9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9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9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7" name="Google Shape;1327;p92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328" name="Google Shape;1328;p9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9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9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31" name="Google Shape;1331;p92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2" name="Google Shape;1332;p92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33" name="Google Shape;1333;p92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334" name="Google Shape;1334;p9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9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9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9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9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9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0" name="Google Shape;1340;p92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341" name="Google Shape;1341;p9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9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9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9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5" name="Google Shape;1345;p92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346" name="Google Shape;1346;p9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9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9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9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0" name="Google Shape;1350;p92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351" name="Google Shape;1351;p9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9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9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4" name="Google Shape;1354;p92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355" name="Google Shape;1355;p9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9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9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93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360" name="Google Shape;1360;p93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1" name="Google Shape;1361;p93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2" name="Google Shape;1362;p93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63" name="Google Shape;1363;p93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364" name="Google Shape;1364;p9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9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9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9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8" name="Google Shape;1368;p93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369" name="Google Shape;1369;p9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9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9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9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9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9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5" name="Google Shape;1375;p93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76" name="Google Shape;1376;p9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9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9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79" name="Google Shape;1379;p93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80" name="Google Shape;1380;p93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81" name="Google Shape;1381;p9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9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9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9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9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9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7" name="Google Shape;1387;p93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88" name="Google Shape;1388;p9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9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9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9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2" name="Google Shape;1392;p93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93" name="Google Shape;1393;p9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9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9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7" name="Google Shape;1397;p94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8" name="Google Shape;1398;p94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9" name="Google Shape;1399;p94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0" name="Google Shape;1400;p94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01" name="Google Shape;1401;p94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402" name="Google Shape;1402;p9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9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9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9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9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9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8" name="Google Shape;1408;p94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409" name="Google Shape;1409;p9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9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9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9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3" name="Google Shape;1413;p94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414" name="Google Shape;1414;p9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9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9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9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8" name="Google Shape;1418;p94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419" name="Google Shape;1419;p9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9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9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9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9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9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5" name="Google Shape;1425;p94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426" name="Google Shape;1426;p9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9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9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29" name="Google Shape;1429;p94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0" name="Google Shape;1430;p94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1" name="Google Shape;1431;p94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32" name="Google Shape;1432;p94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433" name="Google Shape;1433;p9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9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9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9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9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9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9" name="Google Shape;1439;p94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440" name="Google Shape;1440;p9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9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9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9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4" name="Google Shape;1444;p94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445" name="Google Shape;1445;p9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9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9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9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9" name="Google Shape;1449;p94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94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94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94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94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94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5" name="Google Shape;1455;p94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456" name="Google Shape;1456;p9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9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9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9" name="Google Shape;1459;p94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460" name="Google Shape;1460;p9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9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9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3" name="Google Shape;1463;p94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464" name="Google Shape;1464;p9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9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9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8" name="Google Shape;1468;p95"/>
          <p:cNvGrpSpPr/>
          <p:nvPr/>
        </p:nvGrpSpPr>
        <p:grpSpPr>
          <a:xfrm>
            <a:off x="261711" y="-1158"/>
            <a:ext cx="8550327" cy="3981600"/>
            <a:chOff x="261711" y="-1158"/>
            <a:chExt cx="8550327" cy="3981600"/>
          </a:xfrm>
        </p:grpSpPr>
        <p:cxnSp>
          <p:nvCxnSpPr>
            <p:cNvPr id="1469" name="Google Shape;1469;p95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70" name="Google Shape;1470;p95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471" name="Google Shape;1471;p95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72" name="Google Shape;1472;p9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9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9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9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6" name="Google Shape;1476;p95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77" name="Google Shape;1477;p9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9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9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9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1" name="Google Shape;1481;p95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82" name="Google Shape;1482;p9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9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9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9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9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9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9" name="Google Shape;1489;p9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90" name="Google Shape;1490;p9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491" name="Google Shape;1491;p9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92" name="Google Shape;1492;p9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9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9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9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9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9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8" name="Google Shape;1498;p9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99" name="Google Shape;1499;p9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9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9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9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3" name="Google Shape;1503;p9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504" name="Google Shape;1504;p9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9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9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9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08" name="Google Shape;1508;p9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09" name="Google Shape;1509;p9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510" name="Google Shape;1510;p9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9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9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9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9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9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6" name="Google Shape;1516;p9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517" name="Google Shape;1517;p9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9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9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9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1" name="Google Shape;1521;p9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522" name="Google Shape;1522;p9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9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9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9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6" name="Google Shape;1526;p9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27" name="Google Shape;1527;p9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9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9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0" name="Google Shape;1530;p9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31" name="Google Shape;1531;p9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9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9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4" name="Google Shape;1534;p9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535" name="Google Shape;1535;p9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9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9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8" name="Google Shape;1538;p9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9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9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9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42" name="Google Shape;1542;p9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43" name="Google Shape;1543;p9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44" name="Google Shape;1544;p9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9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9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9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9" name="Google Shape;1549;p97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0" name="Google Shape;1550;p97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51" name="Google Shape;1551;p97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52" name="Google Shape;1552;p97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53" name="Google Shape;1553;p97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54" name="Google Shape;1554;p97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5" name="Google Shape;1555;p9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9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9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9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9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9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1" name="Google Shape;1561;p97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2" name="Google Shape;1562;p9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9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9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p9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6" name="Google Shape;1566;p97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7" name="Google Shape;1567;p9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9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9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9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1" name="Google Shape;1571;p97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2" name="Google Shape;1572;p97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97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97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97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97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97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8" name="Google Shape;1578;p97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79" name="Google Shape;1579;p9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9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9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82" name="Google Shape;1582;p97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83" name="Google Shape;1583;p97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84" name="Google Shape;1584;p97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85" name="Google Shape;1585;p97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6" name="Google Shape;1586;p9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9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9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9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9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9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2" name="Google Shape;1592;p97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3" name="Google Shape;1593;p9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9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9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9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7" name="Google Shape;1597;p97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98" name="Google Shape;1598;p9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9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9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9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02" name="Google Shape;1602;p97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97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97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97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97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97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08" name="Google Shape;1608;p97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09" name="Google Shape;1609;p9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9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9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2" name="Google Shape;1612;p97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3" name="Google Shape;1613;p9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9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9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7" name="Google Shape;1617;p9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618" name="Google Shape;1618;p9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9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0" name="Google Shape;1620;p98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621" name="Google Shape;1621;p9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622" name="Google Shape;1622;p9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23" name="Google Shape;1623;p9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24" name="Google Shape;1624;p9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25" name="Google Shape;1625;p9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626" name="Google Shape;1626;p9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627" name="Google Shape;1627;p9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9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9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9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9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9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3" name="Google Shape;1633;p9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634" name="Google Shape;1634;p9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9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9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9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8" name="Google Shape;1638;p9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639" name="Google Shape;1639;p9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9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9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9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3" name="Google Shape;1643;p9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644" name="Google Shape;1644;p9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9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9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9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9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9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0" name="Google Shape;1650;p9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651" name="Google Shape;1651;p9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9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9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54" name="Google Shape;1654;p9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5" name="Google Shape;1655;p9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6" name="Google Shape;1656;p9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657" name="Google Shape;1657;p9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658" name="Google Shape;1658;p9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9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9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9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9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9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4" name="Google Shape;1664;p9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665" name="Google Shape;1665;p9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9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9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9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9" name="Google Shape;1669;p9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70" name="Google Shape;1670;p9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9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9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9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74" name="Google Shape;1674;p9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9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9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9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9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9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80" name="Google Shape;1680;p9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81" name="Google Shape;1681;p9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9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9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4" name="Google Shape;1684;p9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85" name="Google Shape;1685;p9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9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9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88" name="Google Shape;1688;p98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99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91" name="Google Shape;1691;p99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92" name="Google Shape;1692;p99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93" name="Google Shape;1693;p9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94" name="Google Shape;1694;p9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695" name="Google Shape;1695;p9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96" name="Google Shape;1696;p9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9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9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9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9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9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2" name="Google Shape;1702;p9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703" name="Google Shape;1703;p9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9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9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9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7" name="Google Shape;1707;p9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708" name="Google Shape;1708;p9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9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9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9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12" name="Google Shape;1712;p9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713" name="Google Shape;1713;p9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714" name="Google Shape;1714;p9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9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9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9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9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9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0" name="Google Shape;1720;p9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721" name="Google Shape;1721;p9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9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9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9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5" name="Google Shape;1725;p9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726" name="Google Shape;1726;p9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9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9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9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0" name="Google Shape;1730;p9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731" name="Google Shape;1731;p9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9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9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4" name="Google Shape;1734;p9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735" name="Google Shape;1735;p9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p9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9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8" name="Google Shape;1738;p9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739" name="Google Shape;1739;p9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9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9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2" name="Google Shape;1742;p9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743" name="Google Shape;1743;p9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9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9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46" name="Google Shape;1746;p9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47" name="Google Shape;1747;p9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48" name="Google Shape;1748;p9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9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9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9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1431e016d3b_0_187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54" name="Google Shape;1754;g1431e016d3b_0_18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6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6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6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4" r:id="rId29"/>
    <p:sldLayoutId id="2147483695" r:id="rId30"/>
    <p:sldLayoutId id="2147483696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"/>
          <p:cNvSpPr txBox="1"/>
          <p:nvPr/>
        </p:nvSpPr>
        <p:spPr>
          <a:xfrm>
            <a:off x="2149525" y="2896475"/>
            <a:ext cx="4897800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ReactJS Lesson</a:t>
            </a:r>
            <a:endParaRPr lang="en-US" sz="2500" b="1" i="0" u="none" strike="noStrike" cap="none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0" i="0" u="none" strike="noStrike" cap="none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761" name="Google Shape;1761;p1"/>
          <p:cNvPicPr preferRelativeResize="0"/>
          <p:nvPr/>
        </p:nvPicPr>
        <p:blipFill rotWithShape="1">
          <a:blip r:embed="rId5">
            <a:alphaModFix/>
          </a:blip>
          <a:srcRect t="19286" b="15156"/>
          <a:stretch/>
        </p:blipFill>
        <p:spPr>
          <a:xfrm>
            <a:off x="1797625" y="1683325"/>
            <a:ext cx="5548749" cy="12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3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3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Setup using </a:t>
            </a:r>
            <a:r>
              <a:rPr lang="en-US" sz="2000" b="1" dirty="0" err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npx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777" name="Google Shape;177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67;p2">
            <a:extLst>
              <a:ext uri="{FF2B5EF4-FFF2-40B4-BE49-F238E27FC236}">
                <a16:creationId xmlns:a16="http://schemas.microsoft.com/office/drawing/2014/main" id="{87BC9803-8BB4-4376-8D51-F14BED275668}"/>
              </a:ext>
            </a:extLst>
          </p:cNvPr>
          <p:cNvSpPr txBox="1"/>
          <p:nvPr/>
        </p:nvSpPr>
        <p:spPr>
          <a:xfrm>
            <a:off x="128600" y="604968"/>
            <a:ext cx="8321525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npx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create-react-app</a:t>
            </a: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indent="-355600"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93067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3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3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b="1" dirty="0" err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Vite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777" name="Google Shape;177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67;p2">
            <a:extLst>
              <a:ext uri="{FF2B5EF4-FFF2-40B4-BE49-F238E27FC236}">
                <a16:creationId xmlns:a16="http://schemas.microsoft.com/office/drawing/2014/main" id="{87BC9803-8BB4-4376-8D51-F14BED275668}"/>
              </a:ext>
            </a:extLst>
          </p:cNvPr>
          <p:cNvSpPr txBox="1"/>
          <p:nvPr/>
        </p:nvSpPr>
        <p:spPr>
          <a:xfrm>
            <a:off x="128600" y="604968"/>
            <a:ext cx="8321525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Is one 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of the most popular react </a:t>
            </a:r>
            <a:r>
              <a:rPr lang="en-US" sz="2000" b="0" i="0" u="none" strike="noStrike" cap="none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build tool in the market.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npm</a:t>
            </a:r>
            <a:r>
              <a:rPr lang="en-US" sz="2000" b="0" i="0" u="none" strike="noStrike" cap="none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create </a:t>
            </a:r>
            <a:r>
              <a:rPr lang="en-US" sz="2000" b="0" i="0" u="none" strike="noStrike" cap="none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vite@latest</a:t>
            </a:r>
            <a:r>
              <a:rPr lang="en-US" sz="2000" b="0" i="0" u="none" strike="noStrike" cap="none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&lt;project name&gt;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indent="-355600"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2075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3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3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Cleaning up projects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777" name="Google Shape;177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67;p2">
            <a:extLst>
              <a:ext uri="{FF2B5EF4-FFF2-40B4-BE49-F238E27FC236}">
                <a16:creationId xmlns:a16="http://schemas.microsoft.com/office/drawing/2014/main" id="{87BC9803-8BB4-4376-8D51-F14BED275668}"/>
              </a:ext>
            </a:extLst>
          </p:cNvPr>
          <p:cNvSpPr txBox="1"/>
          <p:nvPr/>
        </p:nvSpPr>
        <p:spPr>
          <a:xfrm>
            <a:off x="128600" y="604968"/>
            <a:ext cx="8321525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Remove index.css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indent="-355600"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39559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3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3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What is ReactJS?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777" name="Google Shape;177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67;p2">
            <a:extLst>
              <a:ext uri="{FF2B5EF4-FFF2-40B4-BE49-F238E27FC236}">
                <a16:creationId xmlns:a16="http://schemas.microsoft.com/office/drawing/2014/main" id="{87BC9803-8BB4-4376-8D51-F14BED275668}"/>
              </a:ext>
            </a:extLst>
          </p:cNvPr>
          <p:cNvSpPr txBox="1"/>
          <p:nvPr/>
        </p:nvSpPr>
        <p:spPr>
          <a:xfrm>
            <a:off x="128600" y="604968"/>
            <a:ext cx="8321525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React or React.js is a free and open-source front-end JavaScript library for building user interfaces based on components.</a:t>
            </a:r>
          </a:p>
          <a:p>
            <a:pPr marL="457200" indent="-355600"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It is maintain by Meta and community of individual developers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React can be used to develop single-page web application</a:t>
            </a:r>
            <a:endParaRPr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09269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3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3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Prerequisite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777" name="Google Shape;177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67;p2">
            <a:extLst>
              <a:ext uri="{FF2B5EF4-FFF2-40B4-BE49-F238E27FC236}">
                <a16:creationId xmlns:a16="http://schemas.microsoft.com/office/drawing/2014/main" id="{87BC9803-8BB4-4376-8D51-F14BED275668}"/>
              </a:ext>
            </a:extLst>
          </p:cNvPr>
          <p:cNvSpPr txBox="1"/>
          <p:nvPr/>
        </p:nvSpPr>
        <p:spPr>
          <a:xfrm>
            <a:off x="128600" y="604968"/>
            <a:ext cx="8321525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Fundamentals (Object, Array, Classes, </a:t>
            </a:r>
            <a:r>
              <a:rPr lang="en-US" sz="2000" b="0" i="0" u="none" strike="noStrike" cap="none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Arrow functions, Array Foreach, filter, maps, API, </a:t>
            </a:r>
            <a:r>
              <a:rPr lang="en-US" sz="2000" b="0" i="0" u="none" strike="noStrike" cap="none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destructuring</a:t>
            </a:r>
            <a:r>
              <a:rPr lang="en-US" sz="2000" b="0" i="0" u="none" strike="noStrike" cap="none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promise, async/await, module)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Html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Css</a:t>
            </a: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indent="-355600"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7332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3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3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React Virtual DOM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777" name="Google Shape;177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67;p2">
            <a:extLst>
              <a:ext uri="{FF2B5EF4-FFF2-40B4-BE49-F238E27FC236}">
                <a16:creationId xmlns:a16="http://schemas.microsoft.com/office/drawing/2014/main" id="{87BC9803-8BB4-4376-8D51-F14BED275668}"/>
              </a:ext>
            </a:extLst>
          </p:cNvPr>
          <p:cNvSpPr txBox="1"/>
          <p:nvPr/>
        </p:nvSpPr>
        <p:spPr>
          <a:xfrm>
            <a:off x="128600" y="604968"/>
            <a:ext cx="8321525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is an in-memory representation of the real DOM elements generated by React components before any changes are made to the page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indent="-355600"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F0F579-30B5-4738-AD02-F4C6EC2F9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764" y="1374409"/>
            <a:ext cx="5717310" cy="347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70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3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3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Virtual DOM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777" name="Google Shape;177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88F1C9-4367-4BBE-BA01-A72904A85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62" y="714261"/>
            <a:ext cx="7213601" cy="395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01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3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3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Node.js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777" name="Google Shape;177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67;p2">
            <a:extLst>
              <a:ext uri="{FF2B5EF4-FFF2-40B4-BE49-F238E27FC236}">
                <a16:creationId xmlns:a16="http://schemas.microsoft.com/office/drawing/2014/main" id="{87BC9803-8BB4-4376-8D51-F14BED275668}"/>
              </a:ext>
            </a:extLst>
          </p:cNvPr>
          <p:cNvSpPr txBox="1"/>
          <p:nvPr/>
        </p:nvSpPr>
        <p:spPr>
          <a:xfrm>
            <a:off x="128600" y="604968"/>
            <a:ext cx="832152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indent="-355600"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8" name="Google Shape;1767;p2">
            <a:extLst>
              <a:ext uri="{FF2B5EF4-FFF2-40B4-BE49-F238E27FC236}">
                <a16:creationId xmlns:a16="http://schemas.microsoft.com/office/drawing/2014/main" id="{4668D823-FA4A-43FE-BDC6-FDB678793704}"/>
              </a:ext>
            </a:extLst>
          </p:cNvPr>
          <p:cNvSpPr txBox="1"/>
          <p:nvPr/>
        </p:nvSpPr>
        <p:spPr>
          <a:xfrm>
            <a:off x="128600" y="604968"/>
            <a:ext cx="8321525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Is an open-source and cross-platform JavaScript runtime environment. 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It is a </a:t>
            </a:r>
            <a:r>
              <a:rPr lang="en-US" sz="2000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engine that makes possible for </a:t>
            </a:r>
            <a:r>
              <a:rPr lang="en-US" sz="2000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to run in stand alone machine, not only in browser.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Because of Node.js is frameworks like react, angular was created.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Get it in this link https://nodejs.org/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</a:pP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indent="-355600"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CADFF-C914-4AAF-AE34-FE751D960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891" y="2216727"/>
            <a:ext cx="5495636" cy="245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92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3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3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NPM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777" name="Google Shape;177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67;p2">
            <a:extLst>
              <a:ext uri="{FF2B5EF4-FFF2-40B4-BE49-F238E27FC236}">
                <a16:creationId xmlns:a16="http://schemas.microsoft.com/office/drawing/2014/main" id="{87BC9803-8BB4-4376-8D51-F14BED275668}"/>
              </a:ext>
            </a:extLst>
          </p:cNvPr>
          <p:cNvSpPr txBox="1"/>
          <p:nvPr/>
        </p:nvSpPr>
        <p:spPr>
          <a:xfrm>
            <a:off x="128600" y="604968"/>
            <a:ext cx="832152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indent="-355600"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8" name="Google Shape;1767;p2">
            <a:extLst>
              <a:ext uri="{FF2B5EF4-FFF2-40B4-BE49-F238E27FC236}">
                <a16:creationId xmlns:a16="http://schemas.microsoft.com/office/drawing/2014/main" id="{4668D823-FA4A-43FE-BDC6-FDB678793704}"/>
              </a:ext>
            </a:extLst>
          </p:cNvPr>
          <p:cNvSpPr txBox="1"/>
          <p:nvPr/>
        </p:nvSpPr>
        <p:spPr>
          <a:xfrm>
            <a:off x="128600" y="604968"/>
            <a:ext cx="8321525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Package manager for </a:t>
            </a:r>
            <a:r>
              <a:rPr lang="en-US" sz="2000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</a:t>
            </a:r>
            <a:endParaRPr lang="en-US" sz="2000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 way to share you code with other developers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</a:pP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indent="-355600"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FBF046-B378-4E30-B8CB-9C49BD2B0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103" y="1446739"/>
            <a:ext cx="45243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04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3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3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NPM Commands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777" name="Google Shape;177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67;p2">
            <a:extLst>
              <a:ext uri="{FF2B5EF4-FFF2-40B4-BE49-F238E27FC236}">
                <a16:creationId xmlns:a16="http://schemas.microsoft.com/office/drawing/2014/main" id="{87BC9803-8BB4-4376-8D51-F14BED275668}"/>
              </a:ext>
            </a:extLst>
          </p:cNvPr>
          <p:cNvSpPr txBox="1"/>
          <p:nvPr/>
        </p:nvSpPr>
        <p:spPr>
          <a:xfrm>
            <a:off x="128600" y="604968"/>
            <a:ext cx="832152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indent="-355600"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8" name="Google Shape;1767;p2">
            <a:extLst>
              <a:ext uri="{FF2B5EF4-FFF2-40B4-BE49-F238E27FC236}">
                <a16:creationId xmlns:a16="http://schemas.microsoft.com/office/drawing/2014/main" id="{4668D823-FA4A-43FE-BDC6-FDB678793704}"/>
              </a:ext>
            </a:extLst>
          </p:cNvPr>
          <p:cNvSpPr txBox="1"/>
          <p:nvPr/>
        </p:nvSpPr>
        <p:spPr>
          <a:xfrm>
            <a:off x="128600" y="604968"/>
            <a:ext cx="8321525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npm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help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npm</a:t>
            </a:r>
            <a:r>
              <a:rPr lang="en-US" sz="2000" b="0" i="0" u="none" strike="noStrike" cap="none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install –h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npm</a:t>
            </a:r>
            <a:r>
              <a:rPr lang="en-US" sz="2000" b="0" i="0" u="none" strike="noStrike" cap="none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install</a:t>
            </a:r>
          </a:p>
          <a:p>
            <a:pPr marL="457200" indent="-355600"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npm</a:t>
            </a:r>
            <a:r>
              <a:rPr lang="en-US" sz="200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uninstall</a:t>
            </a:r>
            <a:endParaRPr lang="en-US" sz="2000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npm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update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npm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list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npm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install &lt;</a:t>
            </a:r>
            <a:r>
              <a:rPr lang="en-US" sz="2000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packagename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&gt; -g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npm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uninstall &lt;</a:t>
            </a:r>
            <a:r>
              <a:rPr lang="en-US" sz="2000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packagename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&gt; -g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npm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list –g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npm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prune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</a:pP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indent="-355600"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787518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3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3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NPM Semantic Versioning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777" name="Google Shape;177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67;p2">
            <a:extLst>
              <a:ext uri="{FF2B5EF4-FFF2-40B4-BE49-F238E27FC236}">
                <a16:creationId xmlns:a16="http://schemas.microsoft.com/office/drawing/2014/main" id="{87BC9803-8BB4-4376-8D51-F14BED275668}"/>
              </a:ext>
            </a:extLst>
          </p:cNvPr>
          <p:cNvSpPr txBox="1"/>
          <p:nvPr/>
        </p:nvSpPr>
        <p:spPr>
          <a:xfrm>
            <a:off x="128600" y="604968"/>
            <a:ext cx="832152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indent="-355600"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endParaRPr sz="2000" b="0" i="0" u="none" strike="noStrike" cap="none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B7775-ECE0-47B7-8125-D5063ADA8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00" y="1988642"/>
            <a:ext cx="55721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1296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nology Consulting by Slidesgo">
  <a:themeElements>
    <a:clrScheme name="Simple Light">
      <a:dk1>
        <a:srgbClr val="2C4361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2600</TotalTime>
  <Words>253</Words>
  <Application>Microsoft Office PowerPoint</Application>
  <PresentationFormat>On-screen Show (16:9)</PresentationFormat>
  <Paragraphs>54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Roboto Condensed Light</vt:lpstr>
      <vt:lpstr>Arial</vt:lpstr>
      <vt:lpstr>Fjalla One</vt:lpstr>
      <vt:lpstr>Barlow Semi Condensed Medium</vt:lpstr>
      <vt:lpstr>Barlow Semi Condensed</vt:lpstr>
      <vt:lpstr>Simple Light</vt:lpstr>
      <vt:lpstr>Technology Consulting by Slidesgo</vt:lpstr>
      <vt:lpstr>PowerPoint Presentation</vt:lpstr>
      <vt:lpstr>What is ReactJS?</vt:lpstr>
      <vt:lpstr>Prerequisite</vt:lpstr>
      <vt:lpstr>React Virtual DOM</vt:lpstr>
      <vt:lpstr>Virtual DOM</vt:lpstr>
      <vt:lpstr>Node.js</vt:lpstr>
      <vt:lpstr>NPM</vt:lpstr>
      <vt:lpstr>NPM Commands</vt:lpstr>
      <vt:lpstr>NPM Semantic Versioning</vt:lpstr>
      <vt:lpstr>Setup using npx</vt:lpstr>
      <vt:lpstr>Vite</vt:lpstr>
      <vt:lpstr>Cleaning up projects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Adieu</dc:creator>
  <cp:lastModifiedBy>Davy Yabut</cp:lastModifiedBy>
  <cp:revision>262</cp:revision>
  <dcterms:modified xsi:type="dcterms:W3CDTF">2023-08-23T11:58:56Z</dcterms:modified>
</cp:coreProperties>
</file>